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/>
                <a:cs typeface="Calibri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5319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35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696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Calibri"/>
                <a:cs typeface="Calibri"/>
              </a:defRPr>
            </a:lvl1pPr>
            <a:lvl2pPr>
              <a:defRPr>
                <a:latin typeface="Calibri"/>
                <a:cs typeface="Calibri"/>
              </a:defRPr>
            </a:lvl2pPr>
            <a:lvl3pPr marL="1200150" indent="-285750">
              <a:buFont typeface="Arial"/>
              <a:buChar char="•"/>
              <a:defRPr>
                <a:latin typeface="Calibri"/>
                <a:cs typeface="Calibri"/>
              </a:defRPr>
            </a:lvl3pPr>
            <a:lvl4pPr marL="1657350" indent="-285750">
              <a:buFont typeface="Arial"/>
              <a:buChar char="•"/>
              <a:defRPr>
                <a:latin typeface="Calibri"/>
                <a:cs typeface="Calibri"/>
              </a:defRPr>
            </a:lvl4pPr>
            <a:lvl5pPr marL="2114550" indent="-285750">
              <a:buFont typeface="Arial"/>
              <a:buChar char="•"/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024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6355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01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694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870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144248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085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183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1028" name="Picture 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34950"/>
            <a:ext cx="1544637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5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6308725"/>
            <a:ext cx="180181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3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34950"/>
            <a:ext cx="1544637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  <a:ea typeface="ＭＳ Ｐゴシック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  <a:ea typeface="ＭＳ Ｐゴシック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  <a:ea typeface="ＭＳ Ｐゴシック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  <a:ea typeface="ＭＳ Ｐゴシック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charset="0"/>
          <a:ea typeface="ＭＳ Ｐゴシック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charset="0"/>
          <a:ea typeface="ＭＳ Ｐゴシック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charset="0"/>
          <a:ea typeface="ＭＳ Ｐゴシック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charset="0"/>
          <a:ea typeface="ＭＳ Ｐゴシック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  <a:ea typeface="Arial" charset="0"/>
          <a:cs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14" y="620688"/>
            <a:ext cx="8779072" cy="514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40230" y="620688"/>
            <a:ext cx="51682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/>
              <a:t>Программируемый логический контроллер </a:t>
            </a:r>
            <a:r>
              <a:rPr lang="en-US" b="1" dirty="0" smtClean="0"/>
              <a:t>CP1L-</a:t>
            </a:r>
          </a:p>
          <a:p>
            <a:pPr algn="r"/>
            <a:r>
              <a:rPr lang="ru-RU" dirty="0" smtClean="0"/>
              <a:t>Коммуникационный шлюз 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-62335" y="3501008"/>
            <a:ext cx="5354415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/>
              <a:t>SCADA CX-Supervisor</a:t>
            </a:r>
            <a:endParaRPr lang="ru-RU" sz="1600" b="1" dirty="0" smtClean="0"/>
          </a:p>
          <a:p>
            <a:pPr marL="285750" indent="-285750" algn="r">
              <a:buFontTx/>
              <a:buChar char="-"/>
            </a:pPr>
            <a:r>
              <a:rPr lang="ru-RU" sz="1600" dirty="0" smtClean="0"/>
              <a:t>Интерфейс оператора для контролирования процессов </a:t>
            </a:r>
          </a:p>
          <a:p>
            <a:pPr marL="285750" indent="-285750" algn="r">
              <a:buFontTx/>
              <a:buChar char="-"/>
            </a:pPr>
            <a:r>
              <a:rPr lang="ru-RU" sz="1600" dirty="0" smtClean="0"/>
              <a:t>Сбор данных и мониторинг </a:t>
            </a:r>
          </a:p>
          <a:p>
            <a:pPr marL="285750" indent="-285750" algn="r">
              <a:buFontTx/>
              <a:buChar char="-"/>
            </a:pPr>
            <a:r>
              <a:rPr lang="ru-RU" sz="1600" dirty="0" smtClean="0"/>
              <a:t>Управление информацией </a:t>
            </a:r>
          </a:p>
          <a:p>
            <a:pPr marL="285750" indent="-285750" algn="r">
              <a:buFontTx/>
              <a:buChar char="-"/>
            </a:pPr>
            <a:r>
              <a:rPr lang="ru-RU" sz="1600" dirty="0" smtClean="0"/>
              <a:t>Диспетчерское управление </a:t>
            </a:r>
          </a:p>
          <a:p>
            <a:pPr marL="285750" indent="-285750" algn="r">
              <a:buFontTx/>
              <a:buChar char="-"/>
            </a:pPr>
            <a:r>
              <a:rPr lang="ru-RU" sz="1600" dirty="0" smtClean="0"/>
              <a:t>Непрерывный контроль процесса </a:t>
            </a:r>
          </a:p>
          <a:p>
            <a:pPr marL="285750" indent="-285750" algn="r">
              <a:buFontTx/>
              <a:buChar char="-"/>
            </a:pPr>
            <a:r>
              <a:rPr lang="ru-RU" sz="1600" dirty="0" smtClean="0"/>
              <a:t>Мониторинг средств сигнализации и ведение отчетов </a:t>
            </a:r>
          </a:p>
          <a:p>
            <a:pPr marL="285750" indent="-285750" algn="r">
              <a:buFontTx/>
              <a:buChar char="-"/>
            </a:pPr>
            <a:r>
              <a:rPr lang="ru-RU" sz="1600" dirty="0" smtClean="0"/>
              <a:t>Сохранение данных </a:t>
            </a:r>
          </a:p>
          <a:p>
            <a:pPr marL="285750" indent="-285750" algn="r">
              <a:buFontTx/>
              <a:buChar char="-"/>
            </a:pPr>
            <a:r>
              <a:rPr lang="ru-RU" sz="1600" dirty="0" smtClean="0"/>
              <a:t>Регистрация ошибок </a:t>
            </a:r>
          </a:p>
          <a:p>
            <a:pPr marL="285750" indent="-285750" algn="r">
              <a:buFontTx/>
              <a:buChar char="-"/>
            </a:pPr>
            <a:r>
              <a:rPr lang="ru-RU" sz="1600" dirty="0" smtClean="0"/>
              <a:t>Многоязычный интерфейс пользователя </a:t>
            </a:r>
          </a:p>
          <a:p>
            <a:pPr marL="285750" indent="-285750" algn="r">
              <a:buFontTx/>
              <a:buChar char="-"/>
            </a:pPr>
            <a:r>
              <a:rPr lang="ru-RU" sz="1600" dirty="0" smtClean="0"/>
              <a:t>Редактор отчетов </a:t>
            </a:r>
          </a:p>
          <a:p>
            <a:pPr marL="285750" indent="-285750" algn="r">
              <a:buFontTx/>
              <a:buChar char="-"/>
            </a:pPr>
            <a:r>
              <a:rPr lang="ru-RU" sz="1600" dirty="0" smtClean="0"/>
              <a:t>Возможность подключения баз данных </a:t>
            </a:r>
          </a:p>
          <a:p>
            <a:pPr marL="285750" indent="-285750" algn="r">
              <a:buFontTx/>
              <a:buChar char="-"/>
            </a:pPr>
            <a:r>
              <a:rPr lang="ru-RU" sz="1600" dirty="0" smtClean="0"/>
              <a:t>Подключение к OPC-серверам</a:t>
            </a:r>
            <a:endParaRPr lang="en-US" sz="1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187624" y="107921"/>
            <a:ext cx="56017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Система учета </a:t>
            </a:r>
            <a:r>
              <a:rPr lang="ru-RU" sz="3200" dirty="0" err="1" smtClean="0">
                <a:solidFill>
                  <a:srgbClr val="0070C0"/>
                </a:solidFill>
              </a:rPr>
              <a:t>энерго</a:t>
            </a:r>
            <a:r>
              <a:rPr lang="ru-RU" sz="3200" dirty="0" smtClean="0">
                <a:solidFill>
                  <a:srgbClr val="0070C0"/>
                </a:solidFill>
              </a:rPr>
              <a:t> ресурсов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91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Sysma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/>
        </a:solidFill>
        <a:ln w="9525" cap="flat" cmpd="sng" algn="ctr">
          <a:solidFill>
            <a:srgbClr val="646B86"/>
          </a:solidFill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solidFill>
          <a:srgbClr val="FFFF66"/>
        </a:solidFill>
        <a:ln w="9525" cap="flat" cmpd="sng" algn="ctr">
          <a:solidFill>
            <a:srgbClr val="646B8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SYSMAC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YSMAC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YSMAC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YSMAC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YSMAC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YSMAC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YSMAC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YSMAC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YSMAC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YSMAC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YSMAC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YSMAC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ThemeSysmac</Template>
  <TotalTime>1462</TotalTime>
  <Words>50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ThemeSysmac</vt:lpstr>
      <vt:lpstr>PowerPoint Presentation</vt:lpstr>
    </vt:vector>
  </TitlesOfParts>
  <Company>OMRON Europe B.V.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Andrey Kuprienko</dc:creator>
  <cp:lastModifiedBy>Andrey Kuprienko</cp:lastModifiedBy>
  <cp:revision>5</cp:revision>
  <dcterms:created xsi:type="dcterms:W3CDTF">2017-07-27T06:53:53Z</dcterms:created>
  <dcterms:modified xsi:type="dcterms:W3CDTF">2017-07-28T07:16:28Z</dcterms:modified>
</cp:coreProperties>
</file>